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700619-B827-85C3-710A-8DD153D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1" y="418369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1EA23D-18D3-1679-918C-8073868B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18" y="2542731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220DF-07CF-5F56-F81F-128A347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84" y="4860564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DBD8BAF-9CF3-7AB1-9BB3-A0080EB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485999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09321F-76AB-44FC-731B-5E537E5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2468781"/>
            <a:ext cx="3054349" cy="21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74C88E-D2E3-AB8A-7966-9578CF8D5FE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91298-83CE-A22E-1CFD-0044144D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2184853"/>
            <a:ext cx="4161895" cy="3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625570" y="3429000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64" y="3429000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80" y="3429000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4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13272</TotalTime>
  <Words>560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107</cp:revision>
  <dcterms:created xsi:type="dcterms:W3CDTF">2023-07-26T17:49:20Z</dcterms:created>
  <dcterms:modified xsi:type="dcterms:W3CDTF">2024-08-31T21:19:34Z</dcterms:modified>
</cp:coreProperties>
</file>